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4065" r:id="rId4"/>
  </p:sldMasterIdLst>
  <p:notesMasterIdLst>
    <p:notesMasterId r:id="rId27"/>
  </p:notesMasterIdLst>
  <p:handoutMasterIdLst>
    <p:handoutMasterId r:id="rId28"/>
  </p:handoutMasterIdLst>
  <p:sldIdLst>
    <p:sldId id="896" r:id="rId5"/>
    <p:sldId id="1605" r:id="rId6"/>
    <p:sldId id="1606" r:id="rId7"/>
    <p:sldId id="1607" r:id="rId8"/>
    <p:sldId id="1198" r:id="rId9"/>
    <p:sldId id="1622" r:id="rId10"/>
    <p:sldId id="1609" r:id="rId11"/>
    <p:sldId id="1611" r:id="rId12"/>
    <p:sldId id="1623" r:id="rId13"/>
    <p:sldId id="1612" r:id="rId14"/>
    <p:sldId id="1624" r:id="rId15"/>
    <p:sldId id="1613" r:id="rId16"/>
    <p:sldId id="1625" r:id="rId17"/>
    <p:sldId id="1614" r:id="rId18"/>
    <p:sldId id="1615" r:id="rId19"/>
    <p:sldId id="1616" r:id="rId20"/>
    <p:sldId id="1617" r:id="rId21"/>
    <p:sldId id="1618" r:id="rId22"/>
    <p:sldId id="1619" r:id="rId23"/>
    <p:sldId id="1620" r:id="rId24"/>
    <p:sldId id="1552" r:id="rId25"/>
    <p:sldId id="1621" r:id="rId26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 varScale="1">
        <p:scale>
          <a:sx n="104" d="100"/>
          <a:sy n="104" d="100"/>
        </p:scale>
        <p:origin x="2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6E2E467-7D40-4EA8-B7DF-050218D13480}" type="presOf" srcId="{B90239BA-D30D-42D9-95F7-1477AF7261C5}" destId="{6CDFB346-5AE3-475E-BC66-186028DEC05D}" srcOrd="0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24.07.2019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166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24.07.2019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15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24.07.2019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24.07.2019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24.07.2019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24.07.2019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24.07.2019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24.07.2019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24.07.2019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24.07.2019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24.07.2019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24.07.2019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24.07.2019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24.07.2019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24.07.2019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24.07.2019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millerovo.name/index/bjudzhet_dlja_grazhdan/0-48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Миллеровского городского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endParaRPr lang="ru-RU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Изменения вносимые в решение Собрания депутатов Миллеровского городского поселения от </a:t>
            </a:r>
            <a:r>
              <a:rPr lang="ru-RU" sz="3300" b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27.12.2018    №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117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 бюджете Миллеровского городского поселения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2019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2020 и 2021 годов» (Уточнение № 1)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ЖИЛИЩНО-КОММУНАЛЬНОЕ ХОЗЯЙСТВО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054919"/>
              </p:ext>
            </p:extLst>
          </p:nvPr>
        </p:nvGraphicFramePr>
        <p:xfrm>
          <a:off x="467544" y="1909337"/>
          <a:ext cx="8496944" cy="3992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6736,8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6 886,8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1 928,5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2 487,3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Коммунальное хозяйство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76056,3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83 808,2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7751,9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24 388,2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26 779,5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Благоустройство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104204,4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109 461,4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-4967,8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40 012,3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100 782,2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вопросы в области жилищно-коммунального хозяйства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3 042,0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3 042,0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3 110,6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3 120,7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200264,3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203198,4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2934,1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69439,6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133169,7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843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ОБРАЗОВАНИЕ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428741"/>
              </p:ext>
            </p:extLst>
          </p:nvPr>
        </p:nvGraphicFramePr>
        <p:xfrm>
          <a:off x="467544" y="1909337"/>
          <a:ext cx="8496944" cy="2588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656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КУЛЬТУРА, КИНЕМАТОГРАФИЯ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706344"/>
              </p:ext>
            </p:extLst>
          </p:nvPr>
        </p:nvGraphicFramePr>
        <p:xfrm>
          <a:off x="467544" y="1909337"/>
          <a:ext cx="8496944" cy="204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18837,1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21427,1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2590,0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19369,1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20499,0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18837,1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21427,1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2590,0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19369,1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20499,0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377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СОЦИАЛЬНАЯ ПОЛИТИКА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950307"/>
              </p:ext>
            </p:extLst>
          </p:nvPr>
        </p:nvGraphicFramePr>
        <p:xfrm>
          <a:off x="467544" y="1909337"/>
          <a:ext cx="8496944" cy="268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Пенсионное обеспечение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Социальное обеспечение населения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1 120,0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1 120,0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1 239,6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1 239,6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520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ОБСЛУЖИВАНИЕ МУНИЦИПАЛЬНОГО ДОЛГА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048678"/>
              </p:ext>
            </p:extLst>
          </p:nvPr>
        </p:nvGraphicFramePr>
        <p:xfrm>
          <a:off x="467544" y="1909337"/>
          <a:ext cx="8496944" cy="2305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Обслуживание муниципального долга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467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Сведения об изменении расходов по муниципальным программам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63750"/>
              </p:ext>
            </p:extLst>
          </p:nvPr>
        </p:nvGraphicFramePr>
        <p:xfrm>
          <a:off x="467544" y="1909337"/>
          <a:ext cx="8496944" cy="4813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программы: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муниципальными финансами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19703,1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20 489,0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785,9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18 322,0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18 474,7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1301,1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1 301,1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1 348,6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1 400,4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636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транспортной системы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90851,4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102 363,0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11511,6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44 093,2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31 719,8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Миллеровского городского поселения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118920,9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127 277,8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8356,9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69 116,0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77 035,6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Информационное общество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683,3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753,3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683,3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683,3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706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656304"/>
              </p:ext>
            </p:extLst>
          </p:nvPr>
        </p:nvGraphicFramePr>
        <p:xfrm>
          <a:off x="539553" y="548681"/>
          <a:ext cx="8424934" cy="6089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092"/>
                <a:gridCol w="928171"/>
                <a:gridCol w="1070966"/>
                <a:gridCol w="856773"/>
                <a:gridCol w="1070966"/>
                <a:gridCol w="1070966"/>
              </a:tblGrid>
              <a:tr h="1859407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50221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культуры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18837,1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21 427,1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19 369,1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20 499,0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037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доступным и комфортным жильем населения Миллеровского городского поселения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6336,7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6 336,7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628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Охрана окружающей среды и рациональное природопользование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623,1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623,1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1295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современной городской среды на территории муниципального образования «Миллеровское городское поселение» на период 2018 – 2022 годов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75803,1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70 380,3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-5422,8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55 810,5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334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Построение (развитие) аппаратно-программного комплекса "Безопасный город" до 2020 года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796,0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839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638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Итого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333 857,0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351 748,6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17891,6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155384,9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208081,8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CF373-D2D7-4B41-B251-126AAF6FD19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549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401438"/>
              </p:ext>
            </p:extLst>
          </p:nvPr>
        </p:nvGraphicFramePr>
        <p:xfrm>
          <a:off x="539553" y="548681"/>
          <a:ext cx="8424934" cy="298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092"/>
                <a:gridCol w="928171"/>
                <a:gridCol w="1070966"/>
                <a:gridCol w="856773"/>
                <a:gridCol w="1070966"/>
                <a:gridCol w="1070966"/>
              </a:tblGrid>
              <a:tr h="1859407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50221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1318,8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1 538,8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5 362,2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9 070,9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037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335175,8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353 287,4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18111,6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160 747,1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217 152,7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CF373-D2D7-4B41-B251-126AAF6FD1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062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Причины уточнения расходов бюджета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муниципальным программам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915718"/>
              </p:ext>
            </p:extLst>
          </p:nvPr>
        </p:nvGraphicFramePr>
        <p:xfrm>
          <a:off x="467544" y="1909337"/>
          <a:ext cx="8136904" cy="4204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46805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программы: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муниципальными финансами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Услуги связи (+25,2 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 (КОСГУ 221);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оплата договоров на приобретение машин и оборудования (электронно-вычислительная техника), включая персональные компьютеры и печатающие устройства к ним (принтеры), сканеры, др. оргтехники, серверного и сетевого оборудования с предустановленным программным обеспечением (+130,0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r>
                        <a:rPr lang="ru-RU" sz="11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(КОСГУ 310</a:t>
                      </a:r>
                      <a:r>
                        <a:rPr lang="ru-RU" sz="11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);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оплата договоров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на приобретение  горюче-смазочных материалов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(+65,7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r>
                        <a:rPr lang="ru-RU" sz="11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1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(КОСГУ 343);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Оплата договоров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приобретение канцелярских принадлежностей и других расходных материалов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(+165,0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r>
                        <a:rPr lang="ru-RU" sz="11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1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(КОСГУ 346)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Оплата договоров по регистрации прав недвижимости, описание границ поселения (КОСГУ 226)+400,0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636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транспортной системы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улично-дорожной сети 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(за счет средств бюджета поселения)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(КОСГУ 225) +6903,6; Капитальный ремонт дорог 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(за счет средств бюджета поселения)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(КОСГУ 225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+4608,0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438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Причины уточнения расходов бюджета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муниципальным программам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209795"/>
              </p:ext>
            </p:extLst>
          </p:nvPr>
        </p:nvGraphicFramePr>
        <p:xfrm>
          <a:off x="467544" y="1909337"/>
          <a:ext cx="8136904" cy="3696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46805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Миллеровского городского поселения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Текущий ремонт муниципальных квартир (КОСГУ 225)+ 150,0;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котельной (КОСГУ 310)+5500,0;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Субсидия МАУ МГП «Благоустройство» на иные цели 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(за счет средств бюджета поселения)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приобретение коммунальной техники (КОСГУ 241) +2000,0;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Компенсация выпадающих доходов организациям, предоставляющим населению жилищные услуги по тарифам, не обеспечивающим возмещение издержек 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(за счет средств бюджета поселения)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приобретение коммунальной техники (КОСГУ 249) +251,9; Лимит электроэнергии  уличного освещения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(КОСГУ 223)+289,2;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Приобретение мусорных контейнеров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счет средств бюджета поселения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(КОСГУ 310) +165,8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Информационное общество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Публикация нормативных документов в СМИ (КОСГУ 226) +70,0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076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221512665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Структура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брошуры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297184"/>
              </p:ext>
            </p:extLst>
          </p:nvPr>
        </p:nvGraphicFramePr>
        <p:xfrm>
          <a:off x="395536" y="1318644"/>
          <a:ext cx="8136904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0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стр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Необходимость вносимых изменений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Основные параметры бюджета Миллеровского городского поселения на 2019 год и на плановый период 2020 и 2021 годы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2.1.</a:t>
                      </a:r>
                      <a:r>
                        <a:rPr lang="ru-RU" baseline="0" dirty="0" smtClean="0"/>
                        <a:t> сведения об изменении расходов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Сведения об изменении расходов по муниципальным программам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Причины уточнения расходов бюджета по муниципальным</a:t>
                      </a:r>
                      <a:r>
                        <a:rPr lang="ru-RU" baseline="0" dirty="0" smtClean="0"/>
                        <a:t> программам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Сведения об изменениях источников внутреннего финансирования</a:t>
                      </a:r>
                      <a:r>
                        <a:rPr lang="ru-RU" baseline="0" dirty="0" smtClean="0"/>
                        <a:t> дефицита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 Причины изменения источников покрытия дефицита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7. Контактная информация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0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Причины уточнения расходов бюджета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муниципальным программам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965034"/>
              </p:ext>
            </p:extLst>
          </p:nvPr>
        </p:nvGraphicFramePr>
        <p:xfrm>
          <a:off x="467544" y="1909337"/>
          <a:ext cx="8136904" cy="3498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46805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культуры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ПСД на капитальный ремонт памятников (КОСГУ 226) +90,0;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Стеллы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счет средств бюджета поселения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(КОСГУ 310) +2500,0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современной городской среды на территории муниципального образования «Миллеровское городское поселение» на период 2018 – 2022 годов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Текущий ремонт общественных территорий 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(за счет средств бюджета поселения)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(КОСГУ 225)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-5422,8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Резервный фонд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(КОСГУ 296) +200,0;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на уплату штрафов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(КОСГУ 295)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+20,0</a:t>
                      </a:r>
                    </a:p>
                    <a:p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396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дорог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53078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дорог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836712"/>
            <a:ext cx="4716016" cy="3144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836712"/>
            <a:ext cx="7988424" cy="649288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Дорожный фонд </a:t>
            </a:r>
            <a:r>
              <a:rPr lang="ru-RU" sz="3100" b="1" dirty="0" smtClean="0">
                <a:solidFill>
                  <a:srgbClr val="FF0000"/>
                </a:solidFill>
              </a:rPr>
              <a:t>Миллеровского                             городского 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                                          поселения</a:t>
            </a:r>
            <a:endParaRPr lang="ru-RU" sz="31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64088" y="2708920"/>
            <a:ext cx="2304256" cy="115212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2021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dirty="0"/>
              <a:t>31 </a:t>
            </a:r>
            <a:r>
              <a:rPr lang="ru-RU" sz="1600" dirty="0" smtClean="0"/>
              <a:t>905.4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419872" y="2132856"/>
            <a:ext cx="2376264" cy="1224136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2020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dirty="0" smtClean="0"/>
              <a:t>44273,0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683568" y="1412776"/>
            <a:ext cx="3215060" cy="171122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101 902,6 тыс. рублей</a:t>
            </a:r>
            <a:endParaRPr lang="ru-RU" b="1" dirty="0">
              <a:solidFill>
                <a:srgbClr val="99FF66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134920"/>
              </p:ext>
            </p:extLst>
          </p:nvPr>
        </p:nvGraphicFramePr>
        <p:xfrm>
          <a:off x="4427983" y="3933056"/>
          <a:ext cx="833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63556"/>
            <a:ext cx="8229600" cy="4428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подготовлена 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финансово-экономическим отделом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Администрации Миллеровского городского поселения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Финансово-экономический отдел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Администрации Миллеровского городского поселения 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находится по адресу: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Ростовская область, г. Миллерово,  ул. Ленина, № </a:t>
            </a: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ru-RU" b="1" dirty="0" err="1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 8(86385)2-62-75, электронная почта  </a:t>
            </a:r>
            <a:r>
              <a:rPr lang="en-US" b="1" dirty="0" err="1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err="1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amgp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b="1" dirty="0">
                <a:solidFill>
                  <a:srgbClr val="238EAF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Информацию о бюджете можно получить на официальном сайте Миллеровского </a:t>
            </a:r>
            <a:r>
              <a:rPr lang="ru-RU" b="1" dirty="0" smtClean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поселения Миллеровского района: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http://millerovo.name/index/bjudzhet_dlja_grazhdan/0-48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1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НЕОБХОДИМОСТЬ ВНОСИМЫХ ИЗМЕНЕНИЙ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/>
              <a:t>В решение Собрания депутатов Миллеровского городского поселения от 27 декабря 2018 года № 117 «О бюджете Миллеровского городского поселения </a:t>
            </a:r>
            <a:r>
              <a:rPr lang="ru-RU" sz="1400" dirty="0"/>
              <a:t>на 2019 год </a:t>
            </a:r>
            <a:r>
              <a:rPr lang="ru-RU" sz="1400" dirty="0" smtClean="0"/>
              <a:t>и на плановый период 2020 и 2021 годов» первый раз вносятся изменения </a:t>
            </a:r>
          </a:p>
          <a:p>
            <a:pPr marL="109728" indent="0" algn="ctr">
              <a:buNone/>
            </a:pPr>
            <a:r>
              <a:rPr lang="ru-RU" sz="1000" b="1" dirty="0" smtClean="0"/>
              <a:t>НЕОБХОДИМОСТЬ ВНОСИМЫХ ИЗМЕНЕНИЙ ОБУСЛОВЛЕНЫ СЛЕДУЮЩИМИ ПРИЧИНАМИ:</a:t>
            </a:r>
            <a:endParaRPr lang="ru-RU" sz="1000" b="1" dirty="0"/>
          </a:p>
          <a:p>
            <a:r>
              <a:rPr lang="ru-RU" sz="1400" dirty="0" smtClean="0"/>
              <a:t>изменения вносимые </a:t>
            </a:r>
            <a:r>
              <a:rPr lang="ru-RU" sz="1400" dirty="0"/>
              <a:t>согласно изменений </a:t>
            </a:r>
            <a:r>
              <a:rPr lang="ru-RU" sz="1400" dirty="0" smtClean="0"/>
              <a:t>Бюджетной Классификации РФ</a:t>
            </a:r>
          </a:p>
          <a:p>
            <a:r>
              <a:rPr lang="ru-RU" sz="1400" dirty="0" smtClean="0"/>
              <a:t>Необходимость включения в бюджет собственных остатков средств сложившихся на 01 января 2019 года</a:t>
            </a:r>
          </a:p>
          <a:p>
            <a:r>
              <a:rPr lang="ru-RU" sz="1400" dirty="0" smtClean="0"/>
              <a:t>Увеличения расходов Дорожного фонда</a:t>
            </a:r>
          </a:p>
          <a:p>
            <a:pPr marL="109728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С учетов вносимых поправок изменились основные параметры бюджета поселения на 2019 год</a:t>
            </a:r>
          </a:p>
          <a:p>
            <a:endParaRPr lang="ru-RU" sz="1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96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400" dirty="0" smtClean="0"/>
              <a:t> </a:t>
            </a:r>
            <a:r>
              <a:rPr lang="ru-RU" sz="4400" dirty="0"/>
              <a:t>Основные параметры бюджета Миллеровского городского поселения на 2019 год и на плановый период 2020 и 2021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70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Сведения об изменении расходов бюджета поселения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737366"/>
              </p:ext>
            </p:extLst>
          </p:nvPr>
        </p:nvGraphicFramePr>
        <p:xfrm>
          <a:off x="467544" y="1909337"/>
          <a:ext cx="8496944" cy="4610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21678,6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22754,5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1075,9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24340,9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28202,3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2 144,6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2 196,4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91014,1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102525,7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11511,6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44273,0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31905,4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Жилищно-коммунальное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200264,3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203198,4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2934,1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69439,6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133169,7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Культура, кинематография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18837,1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21427,1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2590,0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19369,1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20499,0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197001"/>
              </p:ext>
            </p:extLst>
          </p:nvPr>
        </p:nvGraphicFramePr>
        <p:xfrm>
          <a:off x="467544" y="1909337"/>
          <a:ext cx="8496944" cy="204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1 239,6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1 239,6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335175,8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353287,4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18111,6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160747,1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217152,7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226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Общегосударственные вопросы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556492"/>
              </p:ext>
            </p:extLst>
          </p:nvPr>
        </p:nvGraphicFramePr>
        <p:xfrm>
          <a:off x="467544" y="1909337"/>
          <a:ext cx="8496944" cy="497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19999,4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20385,3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385,9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18563,7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18716,4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Резервные фонды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1679,2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2169,2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490,0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5777,2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9485,9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21678,6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22754,5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1075,9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24340,9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28202,3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93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НАЦИОНАЛЬНАЯ БЕЗОПАСНОСТЬ И ПРАВООХРАНИТЕЛЬНАЯ ДЕЯТЕЛЬНОСТЬ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775979"/>
              </p:ext>
            </p:extLst>
          </p:nvPr>
        </p:nvGraphicFramePr>
        <p:xfrm>
          <a:off x="467544" y="1909337"/>
          <a:ext cx="8496944" cy="3137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2 144,6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2 196,4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2 144,6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2 196,4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НАЦИОНАЛЬНАЯ ЭКОНОМИКА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67544" y="1909337"/>
          <a:ext cx="8496944" cy="2416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Лесное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623,1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640,2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646,0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90391,0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101 902,6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43 632,8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31 259,4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91014,1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102525,7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11511,6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44273,0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31905,4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448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20211</TotalTime>
  <Words>1461</Words>
  <Application>Microsoft Office PowerPoint</Application>
  <PresentationFormat>Экран (4:3)</PresentationFormat>
  <Paragraphs>474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Calibri</vt:lpstr>
      <vt:lpstr>Constantia</vt:lpstr>
      <vt:lpstr>Georgia</vt:lpstr>
      <vt:lpstr>Times New Roman</vt:lpstr>
      <vt:lpstr>Trebuchet MS</vt:lpstr>
      <vt:lpstr>Wingdings 2</vt:lpstr>
      <vt:lpstr>10195094</vt:lpstr>
      <vt:lpstr>Городская</vt:lpstr>
      <vt:lpstr>3_Городская</vt:lpstr>
      <vt:lpstr>19_Городская</vt:lpstr>
      <vt:lpstr>Администрация Миллеровского городского поселения   </vt:lpstr>
      <vt:lpstr>Презентация PowerPoint</vt:lpstr>
      <vt:lpstr>НЕОБХОДИМОСТЬ ВНОСИМЫХ ИЗМЕНЕНИЙ</vt:lpstr>
      <vt:lpstr>Презентация PowerPoint</vt:lpstr>
      <vt:lpstr>Сведения об изменении расходов бюджета поселения</vt:lpstr>
      <vt:lpstr>Презентация PowerPoint</vt:lpstr>
      <vt:lpstr>Общегосударственные вопросы</vt:lpstr>
      <vt:lpstr>НАЦИОНАЛЬНАЯ БЕЗОПАСНОСТЬ И ПРАВООХРАНИТЕЛЬНАЯ ДЕЯТЕЛЬНОСТЬ</vt:lpstr>
      <vt:lpstr>НАЦИОНАЛЬНАЯ ЭКОНОМИКА</vt:lpstr>
      <vt:lpstr>ЖИЛИЩНО-КОММУНАЛЬНОЕ ХОЗЯЙСТВО</vt:lpstr>
      <vt:lpstr>ОБРАЗОВАНИЕ</vt:lpstr>
      <vt:lpstr>КУЛЬТУРА, КИНЕМАТОГРАФИЯ</vt:lpstr>
      <vt:lpstr>СОЦИАЛЬНАЯ ПОЛИТИКА</vt:lpstr>
      <vt:lpstr>ОБСЛУЖИВАНИЕ МУНИЦИПАЛЬНОГО ДОЛГА</vt:lpstr>
      <vt:lpstr>Сведения об изменении расходов по муниципальным программам</vt:lpstr>
      <vt:lpstr>Презентация PowerPoint</vt:lpstr>
      <vt:lpstr>Презентация PowerPoint</vt:lpstr>
      <vt:lpstr>Причины уточнения расходов бюджета  по муниципальным программам</vt:lpstr>
      <vt:lpstr>Причины уточнения расходов бюджета  по муниципальным программам</vt:lpstr>
      <vt:lpstr>Причины уточнения расходов бюджета  по муниципальным программам</vt:lpstr>
      <vt:lpstr>Дорожный фонд Миллеровского                             городского                                             поселения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User</cp:lastModifiedBy>
  <cp:revision>2078</cp:revision>
  <dcterms:created xsi:type="dcterms:W3CDTF">2011-10-21T12:19:44Z</dcterms:created>
  <dcterms:modified xsi:type="dcterms:W3CDTF">2019-07-24T14:50:00Z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